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99" r:id="rId2"/>
  </p:sldMasterIdLst>
  <p:sldIdLst>
    <p:sldId id="258" r:id="rId3"/>
    <p:sldId id="257" r:id="rId4"/>
    <p:sldId id="260" r:id="rId5"/>
    <p:sldId id="261" r:id="rId6"/>
    <p:sldId id="259" r:id="rId7"/>
    <p:sldId id="256" r:id="rId8"/>
    <p:sldId id="262" r:id="rId9"/>
    <p:sldId id="265" r:id="rId10"/>
    <p:sldId id="266" r:id="rId11"/>
    <p:sldId id="267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57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24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15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7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52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82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62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5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363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13466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3411107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91830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8858812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8914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079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0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  <p:sldLayoutId id="2147483913" r:id="rId14"/>
    <p:sldLayoutId id="2147483914" r:id="rId15"/>
    <p:sldLayoutId id="214748391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A62D4B-6029-4E0B-93B7-77C95DEB8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5000" b="1" dirty="0"/>
              <a:t>KÜRESEL SALGINDA PSİLOLOJİK SAĞLIĞI YÖNETMEK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AB113A1-3EBC-4FA1-B1CD-968B5DDF1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>
            <a:normAutofit/>
          </a:bodyPr>
          <a:lstStyle/>
          <a:p>
            <a:r>
              <a:rPr lang="tr-TR" dirty="0"/>
              <a:t>                                                                                            REHBERLİK SERVİSİ</a:t>
            </a:r>
          </a:p>
        </p:txBody>
      </p:sp>
    </p:spTree>
    <p:extLst>
      <p:ext uri="{BB962C8B-B14F-4D97-AF65-F5344CB8AC3E}">
        <p14:creationId xmlns:p14="http://schemas.microsoft.com/office/powerpoint/2010/main" val="396315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1C0CB6-605B-4F28-ACF3-6559A030A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727" y="314960"/>
            <a:ext cx="10515600" cy="1325562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00B0F0"/>
                </a:solidFill>
              </a:rPr>
              <a:t>EĞİTİMİN SADECE OKULDA YAPILMADIĞINI FARKINA VARIN VE KABULLENİN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AEAF4C-69A2-4A1D-856B-7549C0304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NELER YAPABİLİRSİNİZ: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ON LİNE KÜTÜPHANE GEZİLERİ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ON LİNE ŞEHİR GEZİLERİ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ON LİNE TÜBİTAK DERGİLERİ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ERİŞİME AÇILAN PDF KİTAPLAR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ON LİNE KURSLAR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ON LİNE TERAPİ-PSİKOLOJİK DESTEK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ON LİNE KURSLAR VE İLGİNİZİ ÇEKEN ALANLAR İLE İLGİLİ HOBİLER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3073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018CFC-0888-4C39-ABB6-74E11160A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631" y="1589104"/>
            <a:ext cx="8424169" cy="4278296"/>
          </a:xfrm>
        </p:spPr>
        <p:txBody>
          <a:bodyPr>
            <a:normAutofit fontScale="70000" lnSpcReduction="20000"/>
          </a:bodyPr>
          <a:lstStyle/>
          <a:p>
            <a:r>
              <a:rPr lang="tr-TR" sz="2400" dirty="0">
                <a:solidFill>
                  <a:srgbClr val="0070C0"/>
                </a:solidFill>
              </a:rPr>
              <a:t>ÖNÜMÜZDE Kİ BAYRAMDA HEP BİRLİKTE NEŞE İÇİNDE BAYRAM GEÇİREBİLİNSİN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SİNEMA SALONLARINDA  BEKLEDİĞİNİZ FİLMİ İZLEYEBİLELİM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DIŞARI ÇIKARKEN TEDIRGİN OLMAYALIM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SEVDİKLERİMİZE SIKICA SARILABİLELİM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KÜTÜPHANELERDE DERS ÇALIŞABİLELİM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OKULUMUZDA EĞİTİMİMİZE VE ARKADAŞLARIMIZLA BİRLİKTE OLABİLELİM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BU YAZ AİLECE TATİLE ÇIKABİLELİM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SEVDİKLERİMLE SAĞLIKLI GÜNLERDE BULUŞABİLELİM DIYE,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HAYALLERİMİZE ULAŞABİLELİM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HEDEFLERİMİZE ULAŞABİLELİM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YAŞAMIN BÜTÜN BİZE SUNDUKLARINI DENEYİMLEYEBİLELİM DİYE,     </a:t>
            </a:r>
          </a:p>
          <a:p>
            <a:endParaRPr lang="tr-TR" sz="2000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B896D4E-F6CD-4422-BFAE-52A4506ED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1313894"/>
            <a:ext cx="1600111" cy="4021585"/>
          </a:xfrm>
        </p:spPr>
        <p:txBody>
          <a:bodyPr vert="vert270">
            <a:normAutofit fontScale="92500" lnSpcReduction="20000"/>
          </a:bodyPr>
          <a:lstStyle/>
          <a:p>
            <a:pPr algn="ctr"/>
            <a:r>
              <a:rPr lang="tr-TR" sz="6000" dirty="0">
                <a:solidFill>
                  <a:srgbClr val="00B0F0"/>
                </a:solidFill>
              </a:rPr>
              <a:t>EVİNDE KAL</a:t>
            </a:r>
          </a:p>
        </p:txBody>
      </p:sp>
    </p:spTree>
    <p:extLst>
      <p:ext uri="{BB962C8B-B14F-4D97-AF65-F5344CB8AC3E}">
        <p14:creationId xmlns:p14="http://schemas.microsoft.com/office/powerpoint/2010/main" val="1014003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825593-E1B4-4A91-9FA5-AE13F2316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904875"/>
            <a:ext cx="10772775" cy="49625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tr-TR" sz="3600" dirty="0"/>
          </a:p>
          <a:p>
            <a:r>
              <a:rPr lang="tr-TR" sz="3600" dirty="0">
                <a:solidFill>
                  <a:srgbClr val="00B0F0"/>
                </a:solidFill>
              </a:rPr>
              <a:t>ŞİMDİ EVİNDE KAL,DIŞARI ÇIKMA. </a:t>
            </a:r>
          </a:p>
          <a:p>
            <a:r>
              <a:rPr lang="tr-TR" sz="3600" dirty="0">
                <a:solidFill>
                  <a:srgbClr val="00B0F0"/>
                </a:solidFill>
              </a:rPr>
              <a:t>YAŞAM SEVDİKLERİNLE BİRLİKTE EVİMİZE SIĞAR.</a:t>
            </a:r>
          </a:p>
          <a:p>
            <a:r>
              <a:rPr lang="tr-TR" sz="3600" dirty="0">
                <a:solidFill>
                  <a:srgbClr val="00B0F0"/>
                </a:solidFill>
              </a:rPr>
              <a:t>SEVDİKLERİNİZ YAKININIZDA OLMASADA SEVİLDİNİZİ HİSSEDİN.</a:t>
            </a:r>
          </a:p>
          <a:p>
            <a:r>
              <a:rPr lang="tr-TR" sz="3600" dirty="0">
                <a:solidFill>
                  <a:srgbClr val="00B0F0"/>
                </a:solidFill>
              </a:rPr>
              <a:t>BİZ SİZE ÇOK YAKINIZ UNUTMAYIN</a:t>
            </a:r>
            <a:r>
              <a:rPr lang="tr-TR" sz="3600" dirty="0"/>
              <a:t>.</a:t>
            </a:r>
          </a:p>
          <a:p>
            <a:r>
              <a:rPr lang="tr-TR" sz="3600" dirty="0"/>
              <a:t>SİZLERDE BULUNAN İLETİŞİM BİLGİLERİMİZ ÜZERİNDEN ON- LİNE DESTEK ALABİLİRSİNİZ.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864641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>
            <a:extLst>
              <a:ext uri="{FF2B5EF4-FFF2-40B4-BE49-F238E27FC236}">
                <a16:creationId xmlns:a16="http://schemas.microsoft.com/office/drawing/2014/main" id="{467505E8-E147-454F-B62C-8CA7B3DB5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6000" dirty="0">
                <a:solidFill>
                  <a:srgbClr val="00B0F0"/>
                </a:solidFill>
              </a:rPr>
              <a:t>CORANA VİRÜS COVİD 19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8BD269-05B0-4922-BAC1-DED96D8C3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83727" y="2006354"/>
            <a:ext cx="3533314" cy="4181722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0070C0"/>
                </a:solidFill>
              </a:rPr>
              <a:t>PANİK OLMA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5498C445-CC6E-4FFB-976E-749180740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83727" y="2676279"/>
            <a:ext cx="3630970" cy="1221018"/>
          </a:xfrm>
        </p:spPr>
        <p:txBody>
          <a:bodyPr>
            <a:normAutofit/>
          </a:bodyPr>
          <a:lstStyle/>
          <a:p>
            <a:r>
              <a:rPr lang="tr-TR" sz="4000" dirty="0">
                <a:solidFill>
                  <a:srgbClr val="00B0F0"/>
                </a:solidFill>
              </a:rPr>
              <a:t>HAZIR OL</a:t>
            </a:r>
          </a:p>
        </p:txBody>
      </p:sp>
    </p:spTree>
    <p:extLst>
      <p:ext uri="{BB962C8B-B14F-4D97-AF65-F5344CB8AC3E}">
        <p14:creationId xmlns:p14="http://schemas.microsoft.com/office/powerpoint/2010/main" val="159685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47570C-AAD6-48BE-AAC9-ABE32536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7475" y="994299"/>
            <a:ext cx="8939813" cy="49537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>
              <a:solidFill>
                <a:srgbClr val="00B0F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tr-TR" dirty="0">
              <a:solidFill>
                <a:srgbClr val="00B0F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B0F0"/>
                </a:solidFill>
              </a:rPr>
              <a:t>KORKU- KAYGI : Virüsün size bulaşacağından veya sevdiklerimizi kaybedeceğimizden endişe duyabilirsiniz.</a:t>
            </a:r>
          </a:p>
          <a:p>
            <a:pPr marL="0" indent="0" algn="just">
              <a:buNone/>
            </a:pPr>
            <a:endParaRPr lang="tr-TR" sz="2400" dirty="0">
              <a:solidFill>
                <a:srgbClr val="00B0F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B0F0"/>
                </a:solidFill>
              </a:rPr>
              <a:t>DEPRESYON: Evde kalma sürecimizde zaman, yaşadıklarımız yüz yüze iletişim kanallarını en aza indirilmesi, sosyal hayattan izole yaşam sürülmesi nedeniyle can sıkıntısı hissedebilir ve umutsuzluk duygularına kapılabilirsiniz,</a:t>
            </a:r>
            <a:endParaRPr lang="tr-TR" sz="2400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F3A8EDE-E17C-4A76-B2FA-3C9A0DE7C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 rot="5400000">
            <a:off x="5923122" y="-2333682"/>
            <a:ext cx="1136329" cy="7743825"/>
          </a:xfrm>
        </p:spPr>
        <p:txBody>
          <a:bodyPr vert="vert270">
            <a:normAutofit/>
          </a:bodyPr>
          <a:lstStyle/>
          <a:p>
            <a:pPr algn="ctr"/>
            <a:r>
              <a:rPr lang="tr-TR" sz="4800" dirty="0">
                <a:solidFill>
                  <a:srgbClr val="00B0F0"/>
                </a:solidFill>
              </a:rPr>
              <a:t>NELER HİSSEDEBİLİRSİNİZ</a:t>
            </a:r>
          </a:p>
        </p:txBody>
      </p:sp>
    </p:spTree>
    <p:extLst>
      <p:ext uri="{BB962C8B-B14F-4D97-AF65-F5344CB8AC3E}">
        <p14:creationId xmlns:p14="http://schemas.microsoft.com/office/powerpoint/2010/main" val="36282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28EBB9E-7EC7-437A-9A49-51264FA5B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6354" y="1251752"/>
            <a:ext cx="9398762" cy="4163627"/>
          </a:xfrm>
        </p:spPr>
        <p:txBody>
          <a:bodyPr>
            <a:normAutofit/>
          </a:bodyPr>
          <a:lstStyle/>
          <a:p>
            <a:endParaRPr lang="tr-TR" sz="2400" dirty="0">
              <a:solidFill>
                <a:srgbClr val="00B0F0"/>
              </a:solidFill>
            </a:endParaRPr>
          </a:p>
          <a:p>
            <a:r>
              <a:rPr lang="tr-TR" sz="2400" dirty="0">
                <a:solidFill>
                  <a:srgbClr val="00B0F0"/>
                </a:solidFill>
              </a:rPr>
              <a:t>ÖFKE: İzole yaşam sürecinde özgürlük alanının kısıtlanması ve yeni gelişen durumlar, senin üzerinde  öfke duygusunu harekete geçirebilir.</a:t>
            </a:r>
          </a:p>
          <a:p>
            <a:r>
              <a:rPr lang="tr-TR" sz="2400" dirty="0">
                <a:solidFill>
                  <a:srgbClr val="00B0F0"/>
                </a:solidFill>
              </a:rPr>
              <a:t>Yaşadığımız duygular anormal duruma verdiğimiz normal duygular olup bunları düzenleme kapasitesine sahip olduğumuzu kendimize hatırlatalım,   </a:t>
            </a:r>
          </a:p>
        </p:txBody>
      </p:sp>
      <p:sp>
        <p:nvSpPr>
          <p:cNvPr id="7" name="Metin Yer Tutucusu 6">
            <a:extLst>
              <a:ext uri="{FF2B5EF4-FFF2-40B4-BE49-F238E27FC236}">
                <a16:creationId xmlns:a16="http://schemas.microsoft.com/office/drawing/2014/main" id="{289D91CE-2850-4DFB-A17A-6F7028A9BA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 rot="5400000" flipH="1">
            <a:off x="5926137" y="-1146591"/>
            <a:ext cx="827087" cy="4351337"/>
          </a:xfrm>
        </p:spPr>
        <p:txBody>
          <a:bodyPr vert="vert270">
            <a:normAutofit fontScale="77500" lnSpcReduction="20000"/>
          </a:bodyPr>
          <a:lstStyle/>
          <a:p>
            <a:pPr marL="0" indent="0">
              <a:buNone/>
            </a:pPr>
            <a:r>
              <a:rPr lang="tr-TR" sz="3600" dirty="0">
                <a:solidFill>
                  <a:srgbClr val="00B0F0"/>
                </a:solidFill>
              </a:rPr>
              <a:t> NELER HİSEDEBİLİRSİNİZ</a:t>
            </a:r>
          </a:p>
        </p:txBody>
      </p:sp>
    </p:spTree>
    <p:extLst>
      <p:ext uri="{BB962C8B-B14F-4D97-AF65-F5344CB8AC3E}">
        <p14:creationId xmlns:p14="http://schemas.microsoft.com/office/powerpoint/2010/main" val="346365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568193-6E0A-4764-BA63-90F8FFECF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B0F0"/>
                </a:solidFill>
              </a:rPr>
              <a:t>ÜZGÜN KAYGILI VE ÖFKELİ OLABİLİRSİN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DÜNYANIN HER YERİNDE MİLYONLARCA İNSAN BENZER KAYGILARI VE DUYGULARI YAŞIYOR,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YALNIZ DEĞİLSİN, BUNU KENDİMİZE HATIRLATALIM,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KONTROLÜ ELE GEÇİR,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SAĞLIKLI BİR YAŞAM TARZI  SÜRDÜRÜN,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OLASI ÖNLEMLERİNİZİ AİLENİZLE BİRLİKTE , ORTAK KARARLARLA ALIN,</a:t>
            </a:r>
          </a:p>
        </p:txBody>
      </p:sp>
    </p:spTree>
    <p:extLst>
      <p:ext uri="{BB962C8B-B14F-4D97-AF65-F5344CB8AC3E}">
        <p14:creationId xmlns:p14="http://schemas.microsoft.com/office/powerpoint/2010/main" val="138054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787F3D-C54D-499C-A4E2-878F4BEB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875" y="389446"/>
            <a:ext cx="10515600" cy="1325562"/>
          </a:xfrm>
        </p:spPr>
        <p:txBody>
          <a:bodyPr>
            <a:normAutofit/>
          </a:bodyPr>
          <a:lstStyle/>
          <a:p>
            <a:pPr algn="ctr"/>
            <a:r>
              <a:rPr lang="tr-TR" sz="6600" b="1" dirty="0">
                <a:solidFill>
                  <a:srgbClr val="00B0F0"/>
                </a:solidFill>
              </a:rPr>
              <a:t>KONTROLÜ ELE GEÇİR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CF3E3B5-C0F6-4148-ABE7-79EB7020A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369" y="1969475"/>
            <a:ext cx="5220284" cy="579490"/>
          </a:xfrm>
        </p:spPr>
        <p:txBody>
          <a:bodyPr>
            <a:normAutofit fontScale="92500" lnSpcReduction="20000"/>
          </a:bodyPr>
          <a:lstStyle/>
          <a:p>
            <a:r>
              <a:rPr lang="tr-TR" sz="3600" dirty="0">
                <a:solidFill>
                  <a:srgbClr val="0070C0"/>
                </a:solidFill>
              </a:rPr>
              <a:t>KONTROL EDEMİYORUM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C88F26F3-B7E7-419B-AFF1-06D572981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0453" y="2507550"/>
            <a:ext cx="5156200" cy="3680525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Ne olacak?..</a:t>
            </a:r>
          </a:p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Bu bir felaket!..</a:t>
            </a:r>
          </a:p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Hasta olacağım, bununla başa çıkamam!..</a:t>
            </a:r>
          </a:p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Bu ne zaman düzelecek?.. 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8DA15B90-E188-466C-8E71-B6C3D1258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3259" y="1969475"/>
            <a:ext cx="4243525" cy="576262"/>
          </a:xfrm>
        </p:spPr>
        <p:txBody>
          <a:bodyPr>
            <a:normAutofit fontScale="92500" lnSpcReduction="20000"/>
          </a:bodyPr>
          <a:lstStyle/>
          <a:p>
            <a:r>
              <a:rPr lang="tr-TR" sz="3600" dirty="0">
                <a:solidFill>
                  <a:srgbClr val="0070C0"/>
                </a:solidFill>
              </a:rPr>
              <a:t>KONTROL</a:t>
            </a:r>
            <a:r>
              <a:rPr lang="tr-TR" sz="4000" dirty="0">
                <a:solidFill>
                  <a:srgbClr val="0070C0"/>
                </a:solidFill>
              </a:rPr>
              <a:t> BENDE </a:t>
            </a:r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C56E3D44-5F9E-4597-8D0B-A48B9220EF8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Bu günler geçecek,</a:t>
            </a:r>
          </a:p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Sosyal medyayı sınırlamalıyım,</a:t>
            </a:r>
          </a:p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Kurallara uymalıyım,</a:t>
            </a:r>
          </a:p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Konuyla ilgili bir iki defa haber izlemeliyim,</a:t>
            </a:r>
          </a:p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Kendime plan hazırlayabilirim</a:t>
            </a:r>
            <a:r>
              <a:rPr lang="tr-TR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146270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6F586102-91A8-47AE-B21B-C740BD2C1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8A76C7-9832-43D5-9D34-B31ED1423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r>
              <a:rPr lang="tr-TR"/>
              <a:t>KONTOL SENDE.</a:t>
            </a:r>
          </a:p>
          <a:p>
            <a:r>
              <a:rPr lang="tr-TR"/>
              <a:t>GÜVENİLİR KAYNAKLARDAN HABER ALIN.</a:t>
            </a:r>
          </a:p>
          <a:p>
            <a:r>
              <a:rPr lang="tr-TR"/>
              <a:t>VİRÜS İLE İLGİLİ HABERLERE ÇOK FAZLA MARUZ KALMAYIN.</a:t>
            </a:r>
          </a:p>
          <a:p>
            <a:r>
              <a:rPr lang="tr-TR"/>
              <a:t>SEVDİKLERİNİZLE SANAL OLARAK ETKİLEŞİMDE KALMAYI SÜRDÜRÜN.</a:t>
            </a:r>
          </a:p>
          <a:p>
            <a:r>
              <a:rPr lang="tr-TR"/>
              <a:t>YAŞAM ŞARTLAR DEĞİŞSE DE DEVAM ETMEKTE ,ÇÖZÜM ÜRETME KAPASTENİZE GÜVENİN VE BİRLİKTE OLMANIN KEYFİNİ ALIN.</a:t>
            </a:r>
          </a:p>
          <a:p>
            <a:r>
              <a:rPr lang="tr-TR"/>
              <a:t>EVDE SORUMLUKLARINIZI YERİNE GETİRİN.</a:t>
            </a:r>
          </a:p>
          <a:p>
            <a:r>
              <a:rPr lang="tr-TR"/>
              <a:t>BUGÜNE KADAR ZAMAN BULAMADIGINIZ VE MERAK ETTİĞİNİZ KONULARI ARAŞTIRIN.</a:t>
            </a:r>
          </a:p>
        </p:txBody>
      </p:sp>
    </p:spTree>
    <p:extLst>
      <p:ext uri="{BB962C8B-B14F-4D97-AF65-F5344CB8AC3E}">
        <p14:creationId xmlns:p14="http://schemas.microsoft.com/office/powerpoint/2010/main" val="89690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ABCCF2-0167-4349-B978-A191F1778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6567" y="834502"/>
            <a:ext cx="8637233" cy="5175681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00B0F0"/>
                </a:solidFill>
              </a:rPr>
              <a:t>KİTAP OKUYUNUZ.</a:t>
            </a:r>
          </a:p>
          <a:p>
            <a:r>
              <a:rPr lang="tr-TR" dirty="0">
                <a:solidFill>
                  <a:srgbClr val="00B0F0"/>
                </a:solidFill>
              </a:rPr>
              <a:t>SOSYAL MEDYA ÜZERİNDEN SEVDİKLERİNİZLE BAĞLANTI KURUN.</a:t>
            </a:r>
          </a:p>
          <a:p>
            <a:r>
              <a:rPr lang="tr-TR" dirty="0">
                <a:solidFill>
                  <a:srgbClr val="00B0F0"/>
                </a:solidFill>
              </a:rPr>
              <a:t>EV İÇİNDE GEÇİRDİĞİNİZ ZAMANI YÖNETMEYİ UNUTMAYIN.</a:t>
            </a:r>
          </a:p>
          <a:p>
            <a:r>
              <a:rPr lang="tr-TR" dirty="0">
                <a:solidFill>
                  <a:srgbClr val="00B0F0"/>
                </a:solidFill>
              </a:rPr>
              <a:t>İNTERNETİ VERİMLİ KULLANALIM.</a:t>
            </a:r>
          </a:p>
          <a:p>
            <a:r>
              <a:rPr lang="tr-TR" dirty="0">
                <a:solidFill>
                  <a:srgbClr val="00B0F0"/>
                </a:solidFill>
              </a:rPr>
              <a:t>İNTERNETİN BİZE SUNDUĞU İMKANLARI DEĞERLENDİRELİM.</a:t>
            </a:r>
          </a:p>
          <a:p>
            <a:r>
              <a:rPr lang="tr-TR" dirty="0">
                <a:solidFill>
                  <a:srgbClr val="00B0F0"/>
                </a:solidFill>
              </a:rPr>
              <a:t>EBA VE TELEVİZYONDAN DERSLERİMİZİ TAKİP EDELİM,BU KONUDA ÖĞRETMENLERİMİZDEN DESTEK ALABİLİRSINIZ.  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DC6C060-CA6B-4CB7-9A14-8B4F17727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870012"/>
            <a:ext cx="1487749" cy="5245963"/>
          </a:xfrm>
        </p:spPr>
        <p:txBody>
          <a:bodyPr vert="vert270">
            <a:normAutofit/>
          </a:bodyPr>
          <a:lstStyle/>
          <a:p>
            <a:pPr algn="ctr"/>
            <a:r>
              <a:rPr lang="tr-TR" sz="4000" dirty="0">
                <a:solidFill>
                  <a:srgbClr val="00B0F0"/>
                </a:solidFill>
              </a:rPr>
              <a:t>BU SÜREÇTE NELER YAPALIM</a:t>
            </a:r>
          </a:p>
        </p:txBody>
      </p:sp>
    </p:spTree>
    <p:extLst>
      <p:ext uri="{BB962C8B-B14F-4D97-AF65-F5344CB8AC3E}">
        <p14:creationId xmlns:p14="http://schemas.microsoft.com/office/powerpoint/2010/main" val="240727555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7607C404-3D0D-4D6E-BEEA-2B64BC709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00B0F0"/>
                </a:solidFill>
              </a:rPr>
              <a:t>UZAKTAN EĞİTİMİN OLANAKLARINI DENEYİMLİYORUZ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908EB4A-3C6B-4E34-B0C7-36AD898B3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3600" dirty="0">
                <a:solidFill>
                  <a:srgbClr val="0070C0"/>
                </a:solidFill>
              </a:rPr>
              <a:t>Yeni Eğitim Ortamlarını Deneyimliyoruz.</a:t>
            </a:r>
          </a:p>
          <a:p>
            <a:r>
              <a:rPr lang="tr-TR" sz="3600" dirty="0">
                <a:solidFill>
                  <a:srgbClr val="0070C0"/>
                </a:solidFill>
              </a:rPr>
              <a:t>Eğitimin Sadece Okulda Yapılmadığını,</a:t>
            </a:r>
          </a:p>
          <a:p>
            <a:r>
              <a:rPr lang="tr-TR" sz="3600" dirty="0">
                <a:solidFill>
                  <a:srgbClr val="0070C0"/>
                </a:solidFill>
              </a:rPr>
              <a:t>Gençlerin Bu Alanda Becerilerinin Yüksek Olması Bu Süreçte Sizlerin Uyumunuzu sağlayacaktır.</a:t>
            </a:r>
          </a:p>
          <a:p>
            <a:r>
              <a:rPr lang="tr-TR" sz="3600" dirty="0">
                <a:solidFill>
                  <a:srgbClr val="0070C0"/>
                </a:solidFill>
              </a:rPr>
              <a:t>Bu durumla baş  edebilecek gücünüze güvenin.</a:t>
            </a:r>
          </a:p>
          <a:p>
            <a:r>
              <a:rPr lang="tr-TR" sz="3600" dirty="0">
                <a:solidFill>
                  <a:srgbClr val="0070C0"/>
                </a:solidFill>
              </a:rPr>
              <a:t>Size sunulan imkanları lütfen kullanın.</a:t>
            </a:r>
          </a:p>
        </p:txBody>
      </p:sp>
    </p:spTree>
    <p:extLst>
      <p:ext uri="{BB962C8B-B14F-4D97-AF65-F5344CB8AC3E}">
        <p14:creationId xmlns:p14="http://schemas.microsoft.com/office/powerpoint/2010/main" val="27728461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480</Words>
  <Application>Microsoft Office PowerPoint</Application>
  <PresentationFormat>Geniş ekran</PresentationFormat>
  <Paragraphs>80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Wingdings 2</vt:lpstr>
      <vt:lpstr>Wingdings 3</vt:lpstr>
      <vt:lpstr>HDOfficeLightV0</vt:lpstr>
      <vt:lpstr>Duman</vt:lpstr>
      <vt:lpstr>KÜRESEL SALGINDA PSİLOLOJİK SAĞLIĞI YÖNETMEK</vt:lpstr>
      <vt:lpstr>CORANA VİRÜS COVİD 19</vt:lpstr>
      <vt:lpstr>PowerPoint Sunusu</vt:lpstr>
      <vt:lpstr>PowerPoint Sunusu</vt:lpstr>
      <vt:lpstr>PowerPoint Sunusu</vt:lpstr>
      <vt:lpstr>KONTROLÜ ELE GEÇİR</vt:lpstr>
      <vt:lpstr>PowerPoint Sunusu</vt:lpstr>
      <vt:lpstr>PowerPoint Sunusu</vt:lpstr>
      <vt:lpstr>UZAKTAN EĞİTİMİN OLANAKLARINI DENEYİMLİYORUZ</vt:lpstr>
      <vt:lpstr>EĞİTİMİN SADECE OKULDA YAPILMADIĞINI FARKINA VARIN VE KABULLENİN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KÜRESEL SALGINDA PSİLOLOJİK SAĞLIĞI YÖNETMEK</dc:title>
  <dc:creator> </dc:creator>
  <cp:lastModifiedBy> </cp:lastModifiedBy>
  <cp:revision>2</cp:revision>
  <dcterms:created xsi:type="dcterms:W3CDTF">2020-03-29T10:53:05Z</dcterms:created>
  <dcterms:modified xsi:type="dcterms:W3CDTF">2020-03-29T11:04:41Z</dcterms:modified>
</cp:coreProperties>
</file>